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B67F1E-FCB4-457E-834B-4BC3ED8FEAC0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FA2EBC-B8D5-42AE-B458-467542CF49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9084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FA2EBC-B8D5-42AE-B458-467542CF495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48278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A7B47-2B10-43B6-8537-773F88D0306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F9F10-C606-4BEA-920E-A3C07642C706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A7B47-2B10-43B6-8537-773F88D0306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F9F10-C606-4BEA-920E-A3C07642C7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A7B47-2B10-43B6-8537-773F88D0306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F9F10-C606-4BEA-920E-A3C07642C7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A7B47-2B10-43B6-8537-773F88D0306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F9F10-C606-4BEA-920E-A3C07642C7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A7B47-2B10-43B6-8537-773F88D0306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1ABF9F10-C606-4BEA-920E-A3C07642C706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A7B47-2B10-43B6-8537-773F88D0306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F9F10-C606-4BEA-920E-A3C07642C7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A7B47-2B10-43B6-8537-773F88D0306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F9F10-C606-4BEA-920E-A3C07642C7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A7B47-2B10-43B6-8537-773F88D0306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F9F10-C606-4BEA-920E-A3C07642C7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A7B47-2B10-43B6-8537-773F88D0306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F9F10-C606-4BEA-920E-A3C07642C7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A7B47-2B10-43B6-8537-773F88D0306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F9F10-C606-4BEA-920E-A3C07642C7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A7B47-2B10-43B6-8537-773F88D0306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BF9F10-C606-4BEA-920E-A3C07642C70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FCA7B47-2B10-43B6-8537-773F88D0306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ABF9F10-C606-4BEA-920E-A3C07642C706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ssl.noaa.gov/education/svrwx101/thunderstorms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ssl.noaa.gov/education/svrwx101/thunderstorms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ssl.noaa.gov/education/svrwx101/thunderstorms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ssl.noaa.gov/education/svrwx101/thunderstorms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Thunderstorms: Natures Washing Machine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9718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Ethan Escobar</a:t>
            </a:r>
          </a:p>
          <a:p>
            <a:r>
              <a:rPr lang="en-US" dirty="0" smtClean="0"/>
              <a:t>Science</a:t>
            </a:r>
          </a:p>
          <a:p>
            <a:r>
              <a:rPr lang="en-US" dirty="0" smtClean="0"/>
              <a:t>Shepard</a:t>
            </a:r>
          </a:p>
          <a:p>
            <a:r>
              <a:rPr lang="en-US" dirty="0" smtClean="0"/>
              <a:t>Site used for information</a:t>
            </a:r>
          </a:p>
          <a:p>
            <a:r>
              <a:rPr lang="en-US" dirty="0" smtClean="0"/>
              <a:t>NOAA National Severe Storms Laboratory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11632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thunderstorm?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 thunderstorm is a rain shower during which you can hear thunder</a:t>
            </a:r>
          </a:p>
          <a:p>
            <a:r>
              <a:rPr lang="en-US" dirty="0" smtClean="0"/>
              <a:t>Thunder comes from lightning so therefore all thunderstorms have lightning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>
                <a:hlinkClick r:id="rId2"/>
              </a:rPr>
              <a:t>www.nssl.noaa.gov/education/svrwx101/thunderstorms/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May 2013</a:t>
            </a:r>
          </a:p>
        </p:txBody>
      </p:sp>
    </p:spTree>
    <p:extLst>
      <p:ext uri="{BB962C8B-B14F-4D97-AF65-F5344CB8AC3E}">
        <p14:creationId xmlns:p14="http://schemas.microsoft.com/office/powerpoint/2010/main" val="35279952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conditions cause thunderstorms?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Usually thunderstorms are created by heating also known as convection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sodahead.com may 2013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67000"/>
            <a:ext cx="9144000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89730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long do thunderstorms last?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 typical thunderstorm last about 30 minutes</a:t>
            </a:r>
          </a:p>
          <a:p>
            <a:pPr marL="0" indent="0">
              <a:buNone/>
            </a:pPr>
            <a:r>
              <a:rPr lang="en-US" dirty="0" smtClean="0"/>
              <a:t>They can last longer it depends on the storm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>
                <a:hlinkClick r:id="rId2"/>
              </a:rPr>
              <a:t>www.nssl.noaa.gov/education/svrwx101/thunderstorms/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Usatoday.com 2011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66328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When does this happen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They are most likely to come around in the spring and summer month</a:t>
            </a:r>
          </a:p>
          <a:p>
            <a:r>
              <a:rPr lang="en-US" dirty="0" smtClean="0"/>
              <a:t>They can also happen year round but its not likely that they will</a:t>
            </a:r>
          </a:p>
          <a:p>
            <a:r>
              <a:rPr lang="en-US" dirty="0" smtClean="0"/>
              <a:t>They can happen in the afternoon or evening</a:t>
            </a:r>
          </a:p>
          <a:p>
            <a:endParaRPr lang="en-US" dirty="0"/>
          </a:p>
          <a:p>
            <a:r>
              <a:rPr lang="en-US" dirty="0" smtClean="0">
                <a:hlinkClick r:id="rId2"/>
              </a:rPr>
              <a:t>www.nssl.noaa.gov/education/svrwx101/thunderstorms/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27413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kind of damage can thunderstorms cause?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It can cause flash floods, tornados, and or lightning</a:t>
            </a:r>
          </a:p>
          <a:p>
            <a:r>
              <a:rPr lang="en-US" dirty="0" smtClean="0"/>
              <a:t>Thunderstorms can kill more people than a hurricane</a:t>
            </a:r>
          </a:p>
          <a:p>
            <a:r>
              <a:rPr lang="en-US" dirty="0" smtClean="0"/>
              <a:t>Thunderstorms can cause fires and they kill wildlife out in the open</a:t>
            </a:r>
          </a:p>
          <a:p>
            <a:endParaRPr lang="en-US" dirty="0"/>
          </a:p>
          <a:p>
            <a:r>
              <a:rPr lang="en-US" dirty="0" smtClean="0">
                <a:hlinkClick r:id="rId2"/>
              </a:rPr>
              <a:t>www.nssl.noaa.gov/education/svrwx101/thunderstorms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7075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5581" y="0"/>
            <a:ext cx="8229600" cy="1143000"/>
          </a:xfrm>
        </p:spPr>
        <p:txBody>
          <a:bodyPr/>
          <a:lstStyle/>
          <a:p>
            <a:r>
              <a:rPr lang="en-US" dirty="0" smtClean="0"/>
              <a:t>pictures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2508" y="1714500"/>
            <a:ext cx="8831492" cy="5364163"/>
          </a:xfrm>
        </p:spPr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Weather.com may2013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                         srh.noaa.gov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6309" y="1295400"/>
            <a:ext cx="4655908" cy="3097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9599" y="775855"/>
            <a:ext cx="4716692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18065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85</TotalTime>
  <Words>179</Words>
  <Application>Microsoft Office PowerPoint</Application>
  <PresentationFormat>On-screen Show (4:3)</PresentationFormat>
  <Paragraphs>52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Apex</vt:lpstr>
      <vt:lpstr>Thunderstorms: Natures Washing Machine</vt:lpstr>
      <vt:lpstr>What is a thunderstorm?</vt:lpstr>
      <vt:lpstr>What conditions cause thunderstorms?</vt:lpstr>
      <vt:lpstr>How long do thunderstorms last?</vt:lpstr>
      <vt:lpstr>When does this happen</vt:lpstr>
      <vt:lpstr>What kind of damage can thunderstorms cause?</vt:lpstr>
      <vt:lpstr>pictures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Thunderstorms: Natures dishwasher </dc:title>
  <dc:creator>Haywood County Schools</dc:creator>
  <cp:lastModifiedBy>Haywood County Schools</cp:lastModifiedBy>
  <cp:revision>10</cp:revision>
  <dcterms:created xsi:type="dcterms:W3CDTF">2013-05-02T16:39:31Z</dcterms:created>
  <dcterms:modified xsi:type="dcterms:W3CDTF">2013-05-03T17:08:41Z</dcterms:modified>
</cp:coreProperties>
</file>